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sldIdLst>
    <p:sldId id="260" r:id="rId2"/>
    <p:sldId id="297" r:id="rId3"/>
    <p:sldId id="300" r:id="rId4"/>
    <p:sldId id="298" r:id="rId5"/>
    <p:sldId id="312" r:id="rId6"/>
    <p:sldId id="308" r:id="rId7"/>
    <p:sldId id="311" r:id="rId8"/>
    <p:sldId id="294" r:id="rId9"/>
    <p:sldId id="316" r:id="rId10"/>
    <p:sldId id="317" r:id="rId11"/>
    <p:sldId id="318" r:id="rId12"/>
    <p:sldId id="320" r:id="rId13"/>
    <p:sldId id="321" r:id="rId14"/>
    <p:sldId id="296" r:id="rId15"/>
  </p:sldIdLst>
  <p:sldSz cx="12192000" cy="6858000"/>
  <p:notesSz cx="6858000" cy="9144000"/>
  <p:embeddedFontLst>
    <p:embeddedFont>
      <p:font typeface="한컴 윤고딕 240" panose="02020603020101020101" pitchFamily="18" charset="-127"/>
      <p:regular r:id="rId16"/>
    </p:embeddedFont>
    <p:embeddedFont>
      <p:font typeface="함초롬돋움" panose="020B0604000101010101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희" initials="김" lastIdx="1" clrIdx="0">
    <p:extLst>
      <p:ext uri="{19B8F6BF-5375-455C-9EA6-DF929625EA0E}">
        <p15:presenceInfo xmlns:p15="http://schemas.microsoft.com/office/powerpoint/2012/main" userId="김재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9D9"/>
    <a:srgbClr val="CCE777"/>
    <a:srgbClr val="C59CE4"/>
    <a:srgbClr val="005289"/>
    <a:srgbClr val="1E3252"/>
    <a:srgbClr val="393939"/>
    <a:srgbClr val="04396C"/>
    <a:srgbClr val="6497B1"/>
    <a:srgbClr val="AEAFA9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7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6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81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7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9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1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7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74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8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84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010609" y="2551362"/>
            <a:ext cx="8170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컴퓨터그래픽스 기말고사</a:t>
            </a:r>
            <a:endParaRPr lang="en-US" altLang="ko-KR" sz="6000" spc="-300" dirty="0" smtClean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957718" y="4346555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201712632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김지환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코드</a:t>
            </a:r>
          </a:p>
          <a:p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 굴리기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6"/>
            <a:ext cx="5629580" cy="38713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16" y="1914036"/>
            <a:ext cx="5740725" cy="157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6148753" y="3754314"/>
            <a:ext cx="5561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 어느 위치에서든 드래그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&amp;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드롭으로 공을 칠 수 있다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좌클릭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입력 좌표와 해제 좌표를 가지고 공을 치는 세기와 방향을 결정한다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6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벽 충돌과 공 충돌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795442"/>
            <a:ext cx="7344941" cy="50272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00" y="1795442"/>
            <a:ext cx="3375953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7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결과 화면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7" y="1914038"/>
            <a:ext cx="5703320" cy="3598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452494" y="5545945"/>
            <a:ext cx="441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자신의 턴에 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8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번구까지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넣으면 승리한다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8785" y="1914038"/>
            <a:ext cx="2075276" cy="2043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254" y="1914038"/>
            <a:ext cx="3103686" cy="21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추가하고 싶었지만 못한 부분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339536" y="5229780"/>
            <a:ext cx="4418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 오브젝트를 불러와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텍스쳐를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입혀 사용하고 싶었지만 속도 저하가 발생하여 사용하지 못했다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7" y="2076628"/>
            <a:ext cx="2766300" cy="2651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05" y="1894287"/>
            <a:ext cx="8138865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56B91-1700-41DE-B162-9BA28E0DA9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292BF-CA60-40E5-8E33-8D4EAF9C51B5}"/>
              </a:ext>
            </a:extLst>
          </p:cNvPr>
          <p:cNvSpPr txBox="1"/>
          <p:nvPr/>
        </p:nvSpPr>
        <p:spPr>
          <a:xfrm>
            <a:off x="395516" y="323464"/>
            <a:ext cx="37144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End</a:t>
            </a:r>
            <a:endParaRPr lang="ko-KR" altLang="en-US" sz="13800" b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5500E-CF95-4B91-8BD9-143834F3EE49}"/>
              </a:ext>
            </a:extLst>
          </p:cNvPr>
          <p:cNvSpPr/>
          <p:nvPr/>
        </p:nvSpPr>
        <p:spPr>
          <a:xfrm>
            <a:off x="0" y="-6437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5CDA1-0C13-4C1C-87F7-DCA9D891F828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C15AFB-6F84-4334-99CA-68470CE1D1FF}"/>
              </a:ext>
            </a:extLst>
          </p:cNvPr>
          <p:cNvGrpSpPr/>
          <p:nvPr/>
        </p:nvGrpSpPr>
        <p:grpSpPr>
          <a:xfrm>
            <a:off x="619016" y="3799840"/>
            <a:ext cx="3398225" cy="707886"/>
            <a:chOff x="294640" y="3596640"/>
            <a:chExt cx="3398225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1112-4487-4534-A553-2328D013299B}"/>
                </a:ext>
              </a:extLst>
            </p:cNvPr>
            <p:cNvSpPr txBox="1"/>
            <p:nvPr/>
          </p:nvSpPr>
          <p:spPr>
            <a:xfrm>
              <a:off x="294640" y="3596640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2DE16-4340-48E7-9094-FA32F4190EF9}"/>
                </a:ext>
              </a:extLst>
            </p:cNvPr>
            <p:cNvSpPr txBox="1"/>
            <p:nvPr/>
          </p:nvSpPr>
          <p:spPr>
            <a:xfrm>
              <a:off x="943394" y="3688973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게임 주제 및 내용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86CC3-E96A-4C1C-BE15-E16E63DA3927}"/>
              </a:ext>
            </a:extLst>
          </p:cNvPr>
          <p:cNvGrpSpPr/>
          <p:nvPr/>
        </p:nvGrpSpPr>
        <p:grpSpPr>
          <a:xfrm>
            <a:off x="619016" y="5840779"/>
            <a:ext cx="3398225" cy="707886"/>
            <a:chOff x="294640" y="3596640"/>
            <a:chExt cx="339822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74F6D1-B0F2-4CA7-80DD-AC6D884FAB56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2D05-7A3C-40F4-AA09-F33F7FCB2481}"/>
                </a:ext>
              </a:extLst>
            </p:cNvPr>
            <p:cNvSpPr txBox="1"/>
            <p:nvPr/>
          </p:nvSpPr>
          <p:spPr>
            <a:xfrm>
              <a:off x="943394" y="3688973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주요 </a:t>
              </a:r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기능 및 코드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648595-8A70-4770-A33C-F33C8483F26D}"/>
              </a:ext>
            </a:extLst>
          </p:cNvPr>
          <p:cNvGrpSpPr/>
          <p:nvPr/>
        </p:nvGrpSpPr>
        <p:grpSpPr>
          <a:xfrm>
            <a:off x="619016" y="4774143"/>
            <a:ext cx="2236048" cy="707886"/>
            <a:chOff x="294640" y="3596640"/>
            <a:chExt cx="22360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BB0E63-F92F-4E7C-BA17-8174E4BA641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4328F5-ECDB-445B-A01C-92CF0B76286B}"/>
                </a:ext>
              </a:extLst>
            </p:cNvPr>
            <p:cNvSpPr txBox="1"/>
            <p:nvPr/>
          </p:nvSpPr>
          <p:spPr>
            <a:xfrm>
              <a:off x="943394" y="3688973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영상 시청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46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03E8FD-187E-4ED1-9C07-9DFD3DED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AC9776-13FD-4038-B880-E4F8601EE25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58595-0A59-4D72-A8B7-23DC2263EFEE}"/>
              </a:ext>
            </a:extLst>
          </p:cNvPr>
          <p:cNvSpPr txBox="1"/>
          <p:nvPr/>
        </p:nvSpPr>
        <p:spPr>
          <a:xfrm>
            <a:off x="1599138" y="310583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주제 및 내용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3C724-125E-4702-9385-5459B02CB332}"/>
              </a:ext>
            </a:extLst>
          </p:cNvPr>
          <p:cNvSpPr txBox="1"/>
          <p:nvPr/>
        </p:nvSpPr>
        <p:spPr>
          <a:xfrm>
            <a:off x="904240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0B0E85-FAEA-4D1B-B3EF-ED74753816DC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F5DFFC-AC52-4643-9F40-0DF8E3DC8889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7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35576-35DB-466B-A301-BA43ABE472F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77AE8-8975-4814-8C19-FB7CD1B42AA3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 및 내용</a:t>
            </a:r>
            <a:endParaRPr lang="en-US" altLang="ko-KR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E7972-893D-41CA-9EBB-DA2405C1F789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E0FDC-DEA3-4C30-94E1-4A0751401345}"/>
              </a:ext>
            </a:extLst>
          </p:cNvPr>
          <p:cNvSpPr txBox="1"/>
          <p:nvPr/>
        </p:nvSpPr>
        <p:spPr>
          <a:xfrm>
            <a:off x="339536" y="2206464"/>
            <a:ext cx="333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</a:t>
            </a:r>
            <a:endParaRPr lang="en-US" altLang="ko-KR" sz="28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포켓볼 게임</a:t>
            </a:r>
            <a:endParaRPr lang="ko-KR" altLang="en-US" sz="28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339536" y="4043601"/>
            <a:ext cx="8027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설명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마우스를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좌클릭을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이용하여 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대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400" spc="-3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대결이 가능한 포켓볼 게임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포켓볼 룰에 따라 플레이어의 턴이 자동으로 넘어가진다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 플레이어의 턴에 해당하는 공의 밝기로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목적구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구별이 가능하다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CF7E2-F065-43EF-BD7F-AE9D42544FE3}"/>
              </a:ext>
            </a:extLst>
          </p:cNvPr>
          <p:cNvSpPr txBox="1"/>
          <p:nvPr/>
        </p:nvSpPr>
        <p:spPr>
          <a:xfrm>
            <a:off x="339536" y="1264666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 및 내용</a:t>
            </a:r>
            <a:endParaRPr lang="ko-KR" altLang="en-US" sz="26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6F2FAD-B345-433D-A905-C21F8880A5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6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C45F435-ADF5-42F4-A413-7EC3191E8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1248"/>
            <a:ext cx="12300885" cy="6919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FA9C73-A915-4DB9-AF95-F309717817A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27FC5-9557-4E12-86CC-3CD1ABA10EA8}"/>
              </a:ext>
            </a:extLst>
          </p:cNvPr>
          <p:cNvSpPr txBox="1"/>
          <p:nvPr/>
        </p:nvSpPr>
        <p:spPr>
          <a:xfrm>
            <a:off x="1284536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43E4D0-412B-4DFE-BA38-9965E32769F9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4015B-FE77-47BC-B63E-590BB5A4BB81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F2A2B2-E3C8-4B8A-B0B0-098D22F8F405}"/>
              </a:ext>
            </a:extLst>
          </p:cNvPr>
          <p:cNvSpPr txBox="1"/>
          <p:nvPr/>
        </p:nvSpPr>
        <p:spPr>
          <a:xfrm>
            <a:off x="1979434" y="3105834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시청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64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EFFE6B-F352-46D8-9292-C97D7FCBA88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BEC33-C418-447A-82D6-0B732FC28E7C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시청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D3DC6-6BE3-47ED-989A-446D67689D4D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D8FA9-DF49-4DD8-BDF7-99959B47721A}"/>
              </a:ext>
            </a:extLst>
          </p:cNvPr>
          <p:cNvSpPr txBox="1"/>
          <p:nvPr/>
        </p:nvSpPr>
        <p:spPr>
          <a:xfrm>
            <a:off x="339536" y="12646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rgbClr val="393939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실행 화면 영상</a:t>
            </a:r>
            <a:endParaRPr lang="ko-KR" altLang="en-US" sz="2400" spc="-300" dirty="0">
              <a:solidFill>
                <a:srgbClr val="393939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91CED4-DB7D-4E3C-AB6C-FA65BAA70D7D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Final Project 2021-12-12 19-38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2302" y="1726331"/>
            <a:ext cx="7647396" cy="45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DAD07D-CE03-4E64-9664-41E60CB80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FA9C73-A915-4DB9-AF95-F309717817A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27FC5-9557-4E12-86CC-3CD1ABA10EA8}"/>
              </a:ext>
            </a:extLst>
          </p:cNvPr>
          <p:cNvSpPr txBox="1"/>
          <p:nvPr/>
        </p:nvSpPr>
        <p:spPr>
          <a:xfrm>
            <a:off x="1252536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43E4D0-412B-4DFE-BA38-9965E32769F9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4015B-FE77-47BC-B63E-590BB5A4BB81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F2A2B2-E3C8-4B8A-B0B0-098D22F8F405}"/>
              </a:ext>
            </a:extLst>
          </p:cNvPr>
          <p:cNvSpPr txBox="1"/>
          <p:nvPr/>
        </p:nvSpPr>
        <p:spPr>
          <a:xfrm>
            <a:off x="1947434" y="310583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 및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3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목적구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구별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0" y="1913975"/>
            <a:ext cx="5791443" cy="3654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240079" y="5752829"/>
            <a:ext cx="5554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현재 플레이어 턴 및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목적구는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각 공의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경면반사와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주변반사를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통해 구별한다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43" y="1913975"/>
            <a:ext cx="4630095" cy="33818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4443" y="5358682"/>
            <a:ext cx="4248629" cy="11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 및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8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번구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5087763" cy="3210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4" y="1914037"/>
            <a:ext cx="5087762" cy="321033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565531" y="3200400"/>
            <a:ext cx="782515" cy="712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452494" y="5545945"/>
            <a:ext cx="410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해당 플레이어의 공 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개를 다 넣으면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6519544" y="5545945"/>
            <a:ext cx="410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8</a:t>
            </a:r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번구도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넣을 수 있는 상태가 된다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3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2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2" id="{066B6A59-62E5-4D5C-B802-8C0944BF6441}" vid="{A4CDAE0E-2148-4C96-AF64-B2EF2D3ABA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테마2</Template>
  <TotalTime>2939</TotalTime>
  <Words>218</Words>
  <Application>Microsoft Office PowerPoint</Application>
  <PresentationFormat>와이드스크린</PresentationFormat>
  <Paragraphs>52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한컴 윤고딕 240</vt:lpstr>
      <vt:lpstr>Arial</vt:lpstr>
      <vt:lpstr>함초롬돋움</vt:lpstr>
      <vt:lpstr>나눔스퀘어 ExtraBold</vt:lpstr>
      <vt:lpstr>나눔스퀘어 Light</vt:lpstr>
      <vt:lpstr>테마2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김상연</cp:lastModifiedBy>
  <cp:revision>107</cp:revision>
  <dcterms:created xsi:type="dcterms:W3CDTF">2020-09-07T02:34:06Z</dcterms:created>
  <dcterms:modified xsi:type="dcterms:W3CDTF">2021-12-14T10:09:21Z</dcterms:modified>
</cp:coreProperties>
</file>